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16" d="100"/>
          <a:sy n="116" d="100"/>
        </p:scale>
        <p:origin x="54" y="213"/>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974684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657107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895753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877732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58098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2024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094477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Alpha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apstone.cse.msu.edu/2017-01/schedules/all-hands-meeting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Alpha </a:t>
            </a:r>
            <a:r>
              <a:rPr lang="en-US" dirty="0"/>
              <a:t>Presentation is to convince everyone that your team will be successful; that is, to convince everyone that your team has your project completely scoped, the specifications complete, and all risks mitigated so that you are capable of implementing your project, full-featured, and delivered it to your client, on </a:t>
            </a:r>
            <a:r>
              <a:rPr lang="en-US"/>
              <a:t>time (Wednesday, April 21).</a:t>
            </a:r>
            <a:endParaRPr lang="en-US" dirty="0"/>
          </a:p>
          <a:p>
            <a:pPr lvl="1"/>
            <a:r>
              <a:rPr lang="en-US" dirty="0"/>
              <a:t>The time limit for your presentation </a:t>
            </a:r>
            <a:r>
              <a:rPr lang="en-US"/>
              <a:t>is 14 </a:t>
            </a:r>
            <a:r>
              <a:rPr lang="en-US" dirty="0"/>
              <a:t>minutes, which will be strictly enforced. Practice your presentation to ensure that you will finish within the allotted time.</a:t>
            </a:r>
          </a:p>
          <a:p>
            <a:pPr lvl="1"/>
            <a:r>
              <a:rPr lang="en-US" dirty="0"/>
              <a:t>Each team will share and “drive” the slide deck for their own team.</a:t>
            </a:r>
          </a:p>
          <a:p>
            <a:pPr lvl="1"/>
            <a:r>
              <a:rPr lang="en-US" dirty="0"/>
              <a:t>Plan on spending most of your presentation demonstrating your software. 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Some or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using Microsoft Teams. Ensure that your slides are readable. Practice sharing your screens and demonstrating your software. Practice switching from one team member to another.</a:t>
            </a:r>
          </a:p>
          <a:p>
            <a:pPr lvl="1"/>
            <a:r>
              <a:rPr lang="en-US" dirty="0"/>
              <a:t>As a backup to live demonstrations, consider making screen recordings of your software demonstrations using Camtasia.</a:t>
            </a:r>
          </a:p>
          <a:p>
            <a:pPr lvl="1"/>
            <a:r>
              <a:rPr lang="en-US" dirty="0"/>
              <a:t>We will meet in two split-hands meetings one </a:t>
            </a:r>
            <a:r>
              <a:rPr lang="en-US"/>
              <a:t>for James’ </a:t>
            </a:r>
            <a:r>
              <a:rPr lang="en-US" dirty="0"/>
              <a:t>teams and one </a:t>
            </a:r>
            <a:r>
              <a:rPr lang="en-US"/>
              <a:t>for Luke’s </a:t>
            </a:r>
            <a:r>
              <a:rPr lang="en-US" dirty="0"/>
              <a:t>teams.</a:t>
            </a:r>
          </a:p>
          <a:p>
            <a:pPr lvl="1"/>
            <a:r>
              <a:rPr lang="en-US" dirty="0"/>
              <a:t>All team members are required to dress business casual on the day of their presentation. Business casual does not include sneakers, tennis shoes, hats, coats, hoodies, t-shirts or shirts that are not tucked into pants. Google “what is business casual.”</a:t>
            </a:r>
          </a:p>
          <a:p>
            <a:pPr lvl="1"/>
            <a:r>
              <a:rPr lang="en-US" dirty="0"/>
              <a:t>All team members should turn their cameras on during their presentation.</a:t>
            </a:r>
          </a:p>
          <a:p>
            <a:pPr lvl="1"/>
            <a:r>
              <a:rPr lang="en-US" dirty="0"/>
              <a:t>Although the presentations will be scheduled over the course </a:t>
            </a:r>
            <a:r>
              <a:rPr lang="en-US"/>
              <a:t>of two </a:t>
            </a:r>
            <a:r>
              <a:rPr lang="en-US" dirty="0"/>
              <a:t>meetings, all teams must be prepared to present on the first day scheduled</a:t>
            </a:r>
            <a:r>
              <a:rPr lang="en-US"/>
              <a:t>, Thursday, March 4.</a:t>
            </a:r>
            <a:endParaRPr lang="en-US" dirty="0"/>
          </a:p>
          <a:p>
            <a:pPr lvl="1"/>
            <a:r>
              <a:rPr lang="en-US" dirty="0"/>
              <a:t>The presentation schedule will be posted on our </a:t>
            </a:r>
            <a:r>
              <a:rPr lang="en-US" dirty="0">
                <a:hlinkClick r:id="rId3"/>
              </a:rPr>
              <a:t>All-Hands Meetings</a:t>
            </a:r>
            <a:r>
              <a:rPr lang="en-US" dirty="0"/>
              <a:t> page in the evening </a:t>
            </a:r>
            <a:r>
              <a:rPr lang="en-US"/>
              <a:t>of Wednesday, March 3.</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4A393BD7-9665-4D6B-89BC-17763B3E48BB}"/>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4D846520-3FE3-4A60-B55A-E590DD2E8CFC}"/>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
        <p:nvSpPr>
          <p:cNvPr id="2" name="Slide Number Placeholder 1">
            <a:extLst>
              <a:ext uri="{FF2B5EF4-FFF2-40B4-BE49-F238E27FC236}">
                <a16:creationId xmlns:a16="http://schemas.microsoft.com/office/drawing/2014/main" id="{3B5D7A7C-854A-4A72-AAE9-AEB75CD113EC}"/>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Wednesday, March 3.</a:t>
            </a:r>
            <a:endParaRPr lang="en-US" dirty="0"/>
          </a:p>
          <a:p>
            <a:pPr lvl="1"/>
            <a:r>
              <a:rPr lang="en-US" dirty="0"/>
              <a:t>Name your PowerPoint slide deck file as “team-[</a:t>
            </a:r>
            <a:r>
              <a:rPr lang="en-US"/>
              <a:t>team-name]-alpha-presentation</a:t>
            </a:r>
            <a:r>
              <a:rPr lang="en-US" dirty="0"/>
              <a:t>.pptx” replacing “[team-name]” with your team’s name (using all lower case and replacing all blanks with dashes) in your filename as in </a:t>
            </a:r>
            <a:r>
              <a:rPr lang="en-US"/>
              <a:t>“team-auto-owners-alpha-presentation</a:t>
            </a:r>
            <a:r>
              <a:rPr lang="en-US" dirty="0"/>
              <a:t>.pptx”.</a:t>
            </a:r>
          </a:p>
          <a:p>
            <a:pPr lvl="1"/>
            <a:r>
              <a:rPr lang="en-US" dirty="0"/>
              <a:t>Upload your PowerPoint slide deck to the </a:t>
            </a:r>
            <a:r>
              <a:rPr lang="en-US"/>
              <a:t>folder “Alpha </a:t>
            </a:r>
            <a:r>
              <a:rPr lang="en-US" dirty="0"/>
              <a:t>Presentation Slide Decks” in our Microsoft Teams General Channel file space by 11:59 p.m</a:t>
            </a:r>
            <a:r>
              <a:rPr lang="en-US"/>
              <a:t>., Wednesday, March 3.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Wednesday, March 3.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79F5DF15-9693-4FFE-8E67-CF122CA1B2EC}"/>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2021</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Slide Number Placeholder 1">
            <a:extLst>
              <a:ext uri="{FF2B5EF4-FFF2-40B4-BE49-F238E27FC236}">
                <a16:creationId xmlns:a16="http://schemas.microsoft.com/office/drawing/2014/main" id="{C0578007-7646-426E-B348-D7A9671E2F3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0A8C43C0-C091-42AA-80F9-A2DD7B9D4A0C}"/>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4BCA11C7-9416-4FFA-A2A6-D0A730ED5232}"/>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46EC5290-FD80-420B-A5BD-FCCA199EFA41}"/>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3FC957E0-EA9D-41D0-B310-D0E3E7ADA848}"/>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B37D7192-7424-439F-97F1-D81543E554A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1075</TotalTime>
  <Words>1562</Words>
  <Application>Microsoft Office PowerPoint</Application>
  <PresentationFormat>On-screen Show (4:3)</PresentationFormat>
  <Paragraphs>157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265</cp:revision>
  <dcterms:created xsi:type="dcterms:W3CDTF">2006-08-16T00:00:00Z</dcterms:created>
  <dcterms:modified xsi:type="dcterms:W3CDTF">2021-03-29T13:18:59Z</dcterms:modified>
</cp:coreProperties>
</file>